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ECA2E73-7DF9-45B1-B5AA-AB3639D10BAB}" type="datetimeFigureOut">
              <a:rPr lang="nl-NL" smtClean="0"/>
              <a:pPr/>
              <a:t>14-11-2013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5115C24-0CAE-461E-9E7C-6D9D4002DE11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nl/url?sa=i&amp;rct=j&amp;q=&amp;esrc=s&amp;frm=1&amp;source=images&amp;cd=&amp;cad=rja&amp;docid=AtIZuqdOOYCEpM&amp;tbnid=EDKE6eH5SMU85M:&amp;ved=0CAUQjRw&amp;url=http://www.vrouwmc.nl/nl/onderwerpen/sub/paginas/Borstkanker_29.aspx&amp;ei=8hqFUsSaJ-XP0QWm2IHIDA&amp;bvm=bv.56343320,d.d2k&amp;psig=AFQjCNFksOTdrK5-o7ej9EKD6MX9edIy0g&amp;ust=1384541202965121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nl/url?sa=i&amp;rct=j&amp;q=&amp;esrc=s&amp;frm=1&amp;source=images&amp;cd=&amp;cad=rja&amp;docid=M_Gz3kaWtV5y5M&amp;tbnid=O2dx_9CZrlE1UM:&amp;ved=0CAUQjRw&amp;url=http://canadatour-racketlon.tripod.com/&amp;ei=mxmFUqzsGYjI0wWH-YHoCg&amp;bvm=bv.56343320,d.d2k&amp;psig=AFQjCNHU3qUsCE8zv3T-H1nUePKvUsU9Sg&amp;ust=1384540946359046" TargetMode="External"/><Relationship Id="rId2" Type="http://schemas.openxmlformats.org/officeDocument/2006/relationships/hyperlink" Target="http://www.youtube.com/watch?v=UGQlHW2UB5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5400" b="1" dirty="0" smtClean="0">
                <a:solidFill>
                  <a:srgbClr val="C00000"/>
                </a:solidFill>
              </a:rPr>
              <a:t>Welkom bij het RACKETLON event</a:t>
            </a:r>
            <a:r>
              <a:rPr lang="nl-NL" sz="5400" b="1" dirty="0" smtClean="0"/>
              <a:t> </a:t>
            </a:r>
            <a:endParaRPr lang="nl-NL" sz="5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068960"/>
            <a:ext cx="3810000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nl-NL" sz="2400" dirty="0" smtClean="0">
                <a:solidFill>
                  <a:srgbClr val="C00000"/>
                </a:solidFill>
              </a:rPr>
              <a:t>Voor 55-plussers</a:t>
            </a:r>
            <a:endParaRPr lang="nl-NL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17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Wat verwacht u ervan?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268760"/>
            <a:ext cx="7520940" cy="35798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Wat zijn uw verwachtingen?</a:t>
            </a:r>
            <a:r>
              <a:rPr lang="nl-NL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08044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Kosten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836712"/>
            <a:ext cx="7520940" cy="35798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Contributie van €12,50 per maand. 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Extra trainingen €3,- toeslag. </a:t>
            </a:r>
          </a:p>
          <a:p>
            <a:pPr>
              <a:buFont typeface="Arial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01579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Accommodatie 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268760"/>
            <a:ext cx="7520940" cy="3816424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b</a:t>
            </a:r>
            <a:r>
              <a:rPr lang="nl-NL" sz="2400" dirty="0" smtClean="0"/>
              <a:t>v-SPORT </a:t>
            </a:r>
            <a:r>
              <a:rPr lang="nl-NL" sz="2400" dirty="0" smtClean="0"/>
              <a:t>Leeuwarden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4 </a:t>
            </a:r>
            <a:r>
              <a:rPr lang="nl-NL" sz="2400" dirty="0" smtClean="0"/>
              <a:t>squashbanen</a:t>
            </a:r>
            <a:r>
              <a:rPr lang="nl-NL" sz="2400" dirty="0" smtClean="0"/>
              <a:t>, 3 </a:t>
            </a:r>
            <a:r>
              <a:rPr lang="nl-NL" sz="2400" dirty="0" smtClean="0"/>
              <a:t>badmintonvelden</a:t>
            </a:r>
            <a:r>
              <a:rPr lang="nl-NL" sz="2400" dirty="0" smtClean="0"/>
              <a:t>, 3 </a:t>
            </a:r>
            <a:r>
              <a:rPr lang="nl-NL" sz="2400" dirty="0" smtClean="0"/>
              <a:t>tennisvelden</a:t>
            </a:r>
            <a:r>
              <a:rPr lang="nl-NL" sz="2400" dirty="0" smtClean="0"/>
              <a:t>, </a:t>
            </a:r>
            <a:r>
              <a:rPr lang="nl-NL" sz="2400" dirty="0" smtClean="0"/>
              <a:t/>
            </a:r>
            <a:br>
              <a:rPr lang="nl-NL" sz="2400" dirty="0" smtClean="0"/>
            </a:br>
            <a:r>
              <a:rPr lang="nl-NL" sz="2400" dirty="0" smtClean="0"/>
              <a:t>2 tafeltennistafels 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Kantine 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Openingstijden:		</a:t>
            </a:r>
            <a:r>
              <a:rPr lang="nl-NL" sz="1500" b="1" u="sng" dirty="0" smtClean="0"/>
              <a:t>Maandag:</a:t>
            </a:r>
            <a:r>
              <a:rPr lang="nl-NL" sz="1500" dirty="0" smtClean="0"/>
              <a:t/>
            </a:r>
            <a:br>
              <a:rPr lang="nl-NL" sz="1500" dirty="0" smtClean="0"/>
            </a:br>
            <a:r>
              <a:rPr lang="nl-NL" sz="1500" dirty="0" smtClean="0"/>
              <a:t>                                                        		09.30-10.45 uur</a:t>
            </a:r>
            <a:br>
              <a:rPr lang="nl-NL" sz="1500" dirty="0" smtClean="0"/>
            </a:br>
            <a:r>
              <a:rPr lang="nl-NL" sz="1500" dirty="0" smtClean="0"/>
              <a:t>                                                        		11.00-12.00 uur</a:t>
            </a:r>
            <a:br>
              <a:rPr lang="nl-NL" sz="1500" dirty="0" smtClean="0"/>
            </a:br>
            <a:r>
              <a:rPr lang="nl-NL" sz="1500" dirty="0" smtClean="0"/>
              <a:t>                                                        		13.30-14.30 uur</a:t>
            </a:r>
            <a:br>
              <a:rPr lang="nl-NL" sz="1500" dirty="0" smtClean="0"/>
            </a:br>
            <a:r>
              <a:rPr lang="nl-NL" sz="1500" dirty="0" smtClean="0"/>
              <a:t>                                                       </a:t>
            </a:r>
            <a:br>
              <a:rPr lang="nl-NL" sz="1500" dirty="0" smtClean="0"/>
            </a:br>
            <a:r>
              <a:rPr lang="nl-NL" sz="1500" dirty="0" smtClean="0"/>
              <a:t>			       	</a:t>
            </a:r>
            <a:r>
              <a:rPr lang="nl-NL" sz="1500" b="1" u="sng" dirty="0" smtClean="0"/>
              <a:t>Dinsdag:</a:t>
            </a:r>
            <a:br>
              <a:rPr lang="nl-NL" sz="1500" b="1" u="sng" dirty="0" smtClean="0"/>
            </a:br>
            <a:r>
              <a:rPr lang="nl-NL" sz="1500" b="1" dirty="0" smtClean="0"/>
              <a:t>				08.30-13.00 uur</a:t>
            </a:r>
            <a:r>
              <a:rPr lang="nl-NL" sz="1500" dirty="0" smtClean="0"/>
              <a:t/>
            </a:r>
            <a:br>
              <a:rPr lang="nl-NL" sz="1500" dirty="0" smtClean="0"/>
            </a:br>
            <a:r>
              <a:rPr lang="nl-NL" sz="1500" dirty="0" smtClean="0"/>
              <a:t>                                                        		19.00-21.00 uur</a:t>
            </a:r>
            <a:br>
              <a:rPr lang="nl-NL" sz="1500" dirty="0" smtClean="0"/>
            </a:br>
            <a:r>
              <a:rPr lang="nl-NL" sz="1500" dirty="0" smtClean="0"/>
              <a:t/>
            </a:r>
            <a:br>
              <a:rPr lang="nl-NL" sz="1500" dirty="0" smtClean="0"/>
            </a:br>
            <a:r>
              <a:rPr lang="nl-NL" sz="1500" dirty="0" smtClean="0"/>
              <a:t>                                                        		</a:t>
            </a:r>
            <a:r>
              <a:rPr lang="nl-NL" sz="1500" b="1" u="sng" dirty="0" smtClean="0"/>
              <a:t>Vrijdag:</a:t>
            </a:r>
            <a:r>
              <a:rPr lang="nl-NL" sz="1500" dirty="0" smtClean="0"/>
              <a:t/>
            </a:r>
            <a:br>
              <a:rPr lang="nl-NL" sz="1500" dirty="0" smtClean="0"/>
            </a:br>
            <a:r>
              <a:rPr lang="nl-NL" sz="1500" dirty="0" smtClean="0"/>
              <a:t>                                                        		09.00-12.30 uur</a:t>
            </a:r>
            <a:br>
              <a:rPr lang="nl-NL" sz="1500" dirty="0" smtClean="0"/>
            </a:br>
            <a:r>
              <a:rPr lang="nl-NL" sz="1500" dirty="0" smtClean="0"/>
              <a:t>                                                        		18.00-21.00 uur</a:t>
            </a:r>
          </a:p>
          <a:p>
            <a:r>
              <a:rPr lang="nl-NL" dirty="0" smtClean="0"/>
              <a:t>    </a:t>
            </a:r>
            <a:r>
              <a:rPr lang="nl-NL" dirty="0" smtClean="0"/>
              <a:t>					</a:t>
            </a:r>
            <a:r>
              <a:rPr lang="nl-NL" u="sng" dirty="0" smtClean="0"/>
              <a:t>Zondag:</a:t>
            </a:r>
            <a:br>
              <a:rPr lang="nl-NL" u="sng" dirty="0" smtClean="0"/>
            </a:br>
            <a:r>
              <a:rPr lang="nl-NL" dirty="0" smtClean="0"/>
              <a:t>				</a:t>
            </a:r>
            <a:r>
              <a:rPr lang="nl-NL" sz="1500" dirty="0" smtClean="0"/>
              <a:t>09.00-15.00 uur</a:t>
            </a:r>
            <a:endParaRPr lang="nl-NL" sz="1500" dirty="0"/>
          </a:p>
        </p:txBody>
      </p:sp>
    </p:spTree>
    <p:extLst>
      <p:ext uri="{BB962C8B-B14F-4D97-AF65-F5344CB8AC3E}">
        <p14:creationId xmlns:p14="http://schemas.microsoft.com/office/powerpoint/2010/main" xmlns="" val="38322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Vragen? 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</p:txBody>
      </p:sp>
      <p:pic>
        <p:nvPicPr>
          <p:cNvPr id="2052" name="Picture 4" descr="http://www.vrouwmc.nl/SiteCollectionImages/Algemeen/poppetje%20vraagteke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412776"/>
            <a:ext cx="4762500" cy="36004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3920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520940" cy="548640"/>
          </a:xfrm>
        </p:spPr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Beginnen met het ervaren van </a:t>
            </a:r>
            <a:r>
              <a:rPr lang="nl-NL" sz="4800" b="1" dirty="0" err="1" smtClean="0">
                <a:solidFill>
                  <a:srgbClr val="C00000"/>
                </a:solidFill>
              </a:rPr>
              <a:t>racketlon</a:t>
            </a:r>
            <a:r>
              <a:rPr lang="nl-NL" sz="4800" b="1" dirty="0" smtClean="0">
                <a:solidFill>
                  <a:srgbClr val="C00000"/>
                </a:solidFill>
              </a:rPr>
              <a:t>!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/>
          </a:p>
          <a:p>
            <a:pPr marL="457200" indent="-457200">
              <a:buFont typeface="Arial" pitchFamily="34" charset="0"/>
              <a:buChar char="•"/>
            </a:pPr>
            <a:r>
              <a:rPr lang="nl-NL" sz="2400" dirty="0" smtClean="0"/>
              <a:t>Zijn er nog mensen die last hebben van fysieke ongemakken?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15213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Wat gaan we doen? </a:t>
            </a:r>
            <a:endParaRPr lang="nl-NL" sz="4800" b="1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268760"/>
            <a:ext cx="7920880" cy="384054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sz="3200" dirty="0" smtClean="0"/>
              <a:t>Presentatie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 smtClean="0"/>
              <a:t>Wie zijn wij?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 smtClean="0"/>
              <a:t>Wat is ons doel?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 smtClean="0"/>
              <a:t>Geschiedenis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 smtClean="0"/>
              <a:t>Wat is </a:t>
            </a:r>
            <a:r>
              <a:rPr lang="nl-NL" sz="2000" dirty="0" err="1" smtClean="0"/>
              <a:t>racketlon</a:t>
            </a:r>
            <a:r>
              <a:rPr lang="nl-NL" sz="200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 smtClean="0"/>
              <a:t>Waarom </a:t>
            </a:r>
            <a:r>
              <a:rPr lang="nl-NL" sz="2000" dirty="0" smtClean="0"/>
              <a:t>racketlon?</a:t>
            </a:r>
            <a:endParaRPr lang="nl-NL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 smtClean="0"/>
              <a:t>Voordelen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NL" sz="2000" dirty="0" smtClean="0"/>
              <a:t>Kosten</a:t>
            </a:r>
            <a:endParaRPr lang="nl-NL" sz="25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nl-NL" sz="3200" dirty="0" smtClean="0"/>
              <a:t>Activiteit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sz="3200" dirty="0" smtClean="0"/>
              <a:t>Afsluiting</a:t>
            </a:r>
          </a:p>
          <a:p>
            <a:pPr>
              <a:buFont typeface="Arial" panose="020B0604020202020204" pitchFamily="34" charset="0"/>
              <a:buChar char="•"/>
            </a:pPr>
            <a:endParaRPr lang="nl-NL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421134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516760"/>
            <a:ext cx="7520940" cy="548640"/>
          </a:xfrm>
        </p:spPr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Wie zijn wij?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268760"/>
            <a:ext cx="8020372" cy="4056564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Sportstimuleringsbeleid Leeuwarden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Unieke dienst voor </a:t>
            </a:r>
            <a:r>
              <a:rPr lang="nl-NL" sz="2400" dirty="0" smtClean="0"/>
              <a:t>bv</a:t>
            </a:r>
            <a:r>
              <a:rPr lang="nl-NL" sz="2400" dirty="0" smtClean="0"/>
              <a:t>-SPORT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Specifiek voor 55-plussers</a:t>
            </a:r>
            <a:endParaRPr lang="nl-NL" sz="240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944" y="2636912"/>
            <a:ext cx="4442895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53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Wat is ons doel? 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196752"/>
            <a:ext cx="7520940" cy="3579849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Kennismaken 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Aanbieden op 1 locatie 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Bewegen stimuleren onder </a:t>
            </a:r>
            <a:r>
              <a:rPr lang="nl-NL" sz="2400" dirty="0" smtClean="0"/>
              <a:t>55-plussers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xmlns="" val="22732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Een vraag aan u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Hoe bent u hier beland?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400" dirty="0" smtClean="0"/>
              <a:t>Via de </a:t>
            </a:r>
            <a:r>
              <a:rPr lang="nl-NL" sz="2400" dirty="0" smtClean="0"/>
              <a:t>nieuwsbrief</a:t>
            </a:r>
            <a:endParaRPr lang="nl-NL" sz="24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400" dirty="0" smtClean="0"/>
              <a:t>Via de advertentie op </a:t>
            </a:r>
            <a:r>
              <a:rPr lang="nl-NL" sz="2400" dirty="0" err="1" smtClean="0"/>
              <a:t>facebook</a:t>
            </a:r>
            <a:endParaRPr lang="nl-NL" sz="24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400" dirty="0" smtClean="0"/>
              <a:t>Via ons </a:t>
            </a:r>
            <a:r>
              <a:rPr lang="nl-NL" sz="2400" dirty="0" err="1" smtClean="0"/>
              <a:t>facebookpagina</a:t>
            </a:r>
            <a:endParaRPr lang="nl-NL" sz="24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400" dirty="0" smtClean="0"/>
              <a:t>Door familie/ vrienden/ kennissen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nl-NL" sz="2400" dirty="0" smtClean="0"/>
              <a:t>Naar aanleiding van de presentatie op locatie</a:t>
            </a:r>
          </a:p>
          <a:p>
            <a:pPr marL="457200" indent="-457200"/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xmlns="" val="15769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Geschiedenis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1196752"/>
            <a:ext cx="8020372" cy="384054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Verschillende landen (Zweden</a:t>
            </a:r>
            <a:r>
              <a:rPr lang="nl-NL" sz="2400" dirty="0"/>
              <a:t>, </a:t>
            </a:r>
            <a:r>
              <a:rPr lang="nl-NL" sz="2400" dirty="0" smtClean="0"/>
              <a:t>Finland, Engeland, </a:t>
            </a:r>
            <a:r>
              <a:rPr lang="nl-NL" sz="2400" dirty="0"/>
              <a:t>België en </a:t>
            </a:r>
            <a:r>
              <a:rPr lang="nl-NL" sz="2400" dirty="0" smtClean="0"/>
              <a:t>Oostenrijk) 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Sinds 2003 In </a:t>
            </a:r>
            <a:r>
              <a:rPr lang="nl-NL" sz="2400" dirty="0" smtClean="0"/>
              <a:t>Nederland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Sinds 2000 IRF (Racketlon </a:t>
            </a:r>
            <a:r>
              <a:rPr lang="nl-NL" sz="2400" dirty="0" smtClean="0"/>
              <a:t>Federatie)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Jaarlijks WK / World CUP </a:t>
            </a:r>
            <a:endParaRPr lang="nl-NL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962"/>
            <a:ext cx="2442515" cy="2360870"/>
          </a:xfrm>
          <a:prstGeom prst="rect">
            <a:avLst/>
          </a:prstGeom>
          <a:noFill/>
          <a:ln w="539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5138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Wat is </a:t>
            </a:r>
            <a:r>
              <a:rPr lang="nl-NL" sz="4800" b="1" dirty="0" err="1" smtClean="0">
                <a:solidFill>
                  <a:srgbClr val="C00000"/>
                </a:solidFill>
              </a:rPr>
              <a:t>racketlon</a:t>
            </a:r>
            <a:r>
              <a:rPr lang="nl-NL" sz="4800" b="1" dirty="0" smtClean="0">
                <a:solidFill>
                  <a:srgbClr val="C00000"/>
                </a:solidFill>
              </a:rPr>
              <a:t>?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268760"/>
            <a:ext cx="7520940" cy="357984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Racketsporten: tafeltennis, tennis, </a:t>
            </a:r>
            <a:r>
              <a:rPr lang="nl-NL" sz="2400" dirty="0"/>
              <a:t>b</a:t>
            </a:r>
            <a:r>
              <a:rPr lang="nl-NL" sz="2400" dirty="0" smtClean="0"/>
              <a:t>adminton, </a:t>
            </a:r>
            <a:r>
              <a:rPr lang="nl-NL" sz="2400" dirty="0" smtClean="0"/>
              <a:t>squash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>
                <a:hlinkClick r:id="rId2"/>
              </a:rPr>
              <a:t>http://www.youtube.com/watch?v=UGQlHW2UB5k</a:t>
            </a:r>
            <a:r>
              <a:rPr lang="nl-NL" sz="2400" dirty="0" smtClean="0"/>
              <a:t> </a:t>
            </a:r>
          </a:p>
          <a:p>
            <a:endParaRPr lang="nl-NL" sz="2400" dirty="0" smtClean="0"/>
          </a:p>
        </p:txBody>
      </p:sp>
      <p:pic>
        <p:nvPicPr>
          <p:cNvPr id="8194" name="Picture 2" descr="https://encrypted-tbn1.gstatic.com/images?q=tbn:ANd9GcRlIeZPnT_NGw4jqhv9-4o-OLdwOLjDnVX4rYhM-UouzYynmNOszQ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3356992"/>
            <a:ext cx="1638300" cy="1400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73210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520940" cy="548640"/>
          </a:xfrm>
        </p:spPr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Waarom </a:t>
            </a:r>
            <a:r>
              <a:rPr lang="nl-NL" sz="4800" b="1" dirty="0" err="1" smtClean="0">
                <a:solidFill>
                  <a:srgbClr val="C00000"/>
                </a:solidFill>
              </a:rPr>
              <a:t>Racketlon</a:t>
            </a:r>
            <a:r>
              <a:rPr lang="nl-NL" sz="4800" b="1" dirty="0" smtClean="0">
                <a:solidFill>
                  <a:srgbClr val="C00000"/>
                </a:solidFill>
              </a:rPr>
              <a:t>? 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340768"/>
            <a:ext cx="7520940" cy="357984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Passie voor racketsporten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Stimulatie bewegen </a:t>
            </a:r>
            <a:r>
              <a:rPr lang="nl-NL" sz="2400" dirty="0" smtClean="0"/>
              <a:t>55-plussers </a:t>
            </a:r>
            <a:endParaRPr lang="nl-NL" sz="2400" dirty="0" smtClean="0"/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Unieke </a:t>
            </a:r>
            <a:r>
              <a:rPr lang="nl-NL" sz="2400" dirty="0" smtClean="0"/>
              <a:t>dienst in Leeuwarden en omstreken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Leuke spelvormen </a:t>
            </a:r>
            <a:r>
              <a:rPr lang="nl-NL" sz="2400" dirty="0" smtClean="0"/>
              <a:t>55-plussers</a:t>
            </a: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68247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2960" y="444137"/>
            <a:ext cx="7520940" cy="548640"/>
          </a:xfrm>
        </p:spPr>
        <p:txBody>
          <a:bodyPr/>
          <a:lstStyle/>
          <a:p>
            <a:r>
              <a:rPr lang="nl-NL" sz="4800" b="1" dirty="0" smtClean="0">
                <a:solidFill>
                  <a:srgbClr val="C00000"/>
                </a:solidFill>
              </a:rPr>
              <a:t>Voordelen</a:t>
            </a:r>
            <a:endParaRPr lang="nl-NL" sz="48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340768"/>
            <a:ext cx="7520940" cy="357984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NL" sz="2400" dirty="0" smtClean="0"/>
              <a:t>Praktische voordelen (één plaats en één bestuur)</a:t>
            </a:r>
          </a:p>
          <a:p>
            <a:pPr>
              <a:buFont typeface="Arial" pitchFamily="34" charset="0"/>
              <a:buChar char="•"/>
            </a:pPr>
            <a:r>
              <a:rPr lang="nl-NL" sz="2400" dirty="0" smtClean="0"/>
              <a:t>Sociale voordelen (</a:t>
            </a:r>
            <a:r>
              <a:rPr lang="nl-NL" sz="2400" dirty="0" smtClean="0"/>
              <a:t>55-plussers </a:t>
            </a:r>
            <a:r>
              <a:rPr lang="nl-NL" sz="2400" dirty="0" smtClean="0"/>
              <a:t>bij elkaar brengen)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20335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553</TotalTime>
  <Words>234</Words>
  <Application>Microsoft Office PowerPoint</Application>
  <PresentationFormat>Diavoorstelling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Hoeken</vt:lpstr>
      <vt:lpstr>Welkom bij het RACKETLON event </vt:lpstr>
      <vt:lpstr>Wat gaan we doen? </vt:lpstr>
      <vt:lpstr>Wie zijn wij?</vt:lpstr>
      <vt:lpstr>Wat is ons doel? </vt:lpstr>
      <vt:lpstr>Een vraag aan u</vt:lpstr>
      <vt:lpstr>Geschiedenis</vt:lpstr>
      <vt:lpstr>Wat is racketlon?</vt:lpstr>
      <vt:lpstr>Waarom Racketlon? </vt:lpstr>
      <vt:lpstr>Voordelen</vt:lpstr>
      <vt:lpstr>Wat verwacht u ervan?</vt:lpstr>
      <vt:lpstr>Kosten</vt:lpstr>
      <vt:lpstr>Accommodatie </vt:lpstr>
      <vt:lpstr>Vragen? </vt:lpstr>
      <vt:lpstr>Beginnen met het ervaren van racketlon!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RACKETLON</dc:title>
  <dc:creator>Metske</dc:creator>
  <cp:lastModifiedBy>toshiba</cp:lastModifiedBy>
  <cp:revision>33</cp:revision>
  <dcterms:created xsi:type="dcterms:W3CDTF">2013-11-13T18:15:57Z</dcterms:created>
  <dcterms:modified xsi:type="dcterms:W3CDTF">2013-11-14T23:00:21Z</dcterms:modified>
</cp:coreProperties>
</file>